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1478"/>
  </p:normalViewPr>
  <p:slideViewPr>
    <p:cSldViewPr snapToGrid="0" snapToObjects="1">
      <p:cViewPr varScale="1">
        <p:scale>
          <a:sx n="119" d="100"/>
          <a:sy n="119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tiff>
</file>

<file path=ppt/media/image2.tiff>
</file>

<file path=ppt/media/image3.jpeg>
</file>

<file path=ppt/media/image4.jpeg>
</file>

<file path=ppt/media/image5.jpeg>
</file>

<file path=ppt/media/image6.tiff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C5D32-D467-3946-95D9-59EA126CF923}" type="datetimeFigureOut">
              <a:rPr lang="en-US" smtClean="0"/>
              <a:t>9/27/18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D8D27-CFEB-D54D-AC6E-8F54837D5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82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CIS hardening standards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2D8D27-CFEB-D54D-AC6E-8F54837D5A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44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hyperlink" Target="mailto:nmoore9041@gmail.com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370C-7803-CA46-8226-0E0282B0F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7626"/>
            <a:ext cx="12192000" cy="2211480"/>
          </a:xfrm>
        </p:spPr>
        <p:txBody>
          <a:bodyPr>
            <a:normAutofit/>
          </a:bodyPr>
          <a:lstStyle/>
          <a:p>
            <a:r>
              <a:rPr lang="en-US" sz="6000" dirty="0"/>
              <a:t>So you want to be a mentor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EB3935-4364-574B-8D38-C3DA89695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092" y="2857500"/>
            <a:ext cx="6231162" cy="2564353"/>
          </a:xfrm>
        </p:spPr>
        <p:txBody>
          <a:bodyPr>
            <a:normAutofit/>
          </a:bodyPr>
          <a:lstStyle/>
          <a:p>
            <a:r>
              <a:rPr lang="en-US" sz="4000" dirty="0"/>
              <a:t>Taking someone from noob to knowledgeable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4E3DB-EBA4-3240-B259-8BB6A92A4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78" y="2259105"/>
            <a:ext cx="5716067" cy="332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3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925EA-FA31-3A4D-A60B-BF9F341B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Infosec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522B-8F02-5B45-8700-7B31C126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907" y="1956880"/>
            <a:ext cx="6071683" cy="4375826"/>
          </a:xfrm>
        </p:spPr>
        <p:txBody>
          <a:bodyPr>
            <a:normAutofit lnSpcReduction="10000"/>
          </a:bodyPr>
          <a:lstStyle/>
          <a:p>
            <a:r>
              <a:rPr lang="en-US" dirty="0">
                <a:effectLst/>
              </a:rPr>
              <a:t>Endpoint security: AV and anti-malware, host firewall, OS hardening</a:t>
            </a:r>
          </a:p>
          <a:p>
            <a:r>
              <a:rPr lang="en-US" dirty="0">
                <a:effectLst/>
              </a:rPr>
              <a:t>Network security basics: groups, access, policy, segmentation</a:t>
            </a:r>
          </a:p>
          <a:p>
            <a:r>
              <a:rPr lang="en-US" dirty="0">
                <a:effectLst/>
              </a:rPr>
              <a:t>IDS/IPS, File inspection (AM), Content Filtering, DLP</a:t>
            </a:r>
          </a:p>
          <a:p>
            <a:r>
              <a:rPr lang="en-US" dirty="0">
                <a:effectLst/>
              </a:rPr>
              <a:t>Hardening, Patching and vulnerability scanning</a:t>
            </a:r>
          </a:p>
          <a:p>
            <a:r>
              <a:rPr lang="en-US" dirty="0">
                <a:effectLst/>
              </a:rPr>
              <a:t>SIEM and orchestration: need to understand the outcome</a:t>
            </a:r>
          </a:p>
          <a:p>
            <a:r>
              <a:rPr lang="en-US" dirty="0">
                <a:effectLst/>
              </a:rPr>
              <a:t>Cloud: load balancing, </a:t>
            </a:r>
            <a:r>
              <a:rPr lang="en-US" dirty="0" err="1">
                <a:effectLst/>
              </a:rPr>
              <a:t>Saas</a:t>
            </a:r>
            <a:r>
              <a:rPr lang="en-US" dirty="0">
                <a:effectLst/>
              </a:rPr>
              <a:t> vs PaaS or IaaS, pets vs livestock</a:t>
            </a: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Image result for infosec">
            <a:extLst>
              <a:ext uri="{FF2B5EF4-FFF2-40B4-BE49-F238E27FC236}">
                <a16:creationId xmlns:a16="http://schemas.microsoft.com/office/drawing/2014/main" id="{ADC4E3E9-6383-F346-91E3-850DE1CD5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289" y="2057400"/>
            <a:ext cx="4641327" cy="3480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799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925EA-FA31-3A4D-A60B-BF9F341B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Home lab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522B-8F02-5B45-8700-7B31C126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56880"/>
            <a:ext cx="9905998" cy="4375826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PC - 16 G RAM, 500GB disk, multi-core processor</a:t>
            </a:r>
          </a:p>
          <a:p>
            <a:r>
              <a:rPr lang="en-US" dirty="0">
                <a:effectLst/>
              </a:rPr>
              <a:t>High speed Internet </a:t>
            </a:r>
          </a:p>
          <a:p>
            <a:r>
              <a:rPr lang="en-US" dirty="0">
                <a:effectLst/>
              </a:rPr>
              <a:t>One or more switches</a:t>
            </a:r>
          </a:p>
          <a:p>
            <a:r>
              <a:rPr lang="en-US" dirty="0">
                <a:effectLst/>
              </a:rPr>
              <a:t>Raspberry Pi</a:t>
            </a:r>
          </a:p>
          <a:p>
            <a:r>
              <a:rPr lang="en-US" dirty="0">
                <a:effectLst/>
              </a:rPr>
              <a:t>One or more </a:t>
            </a:r>
            <a:r>
              <a:rPr lang="en-US" dirty="0" err="1">
                <a:effectLst/>
              </a:rPr>
              <a:t>Wifi</a:t>
            </a:r>
            <a:r>
              <a:rPr lang="en-US" dirty="0">
                <a:effectLst/>
              </a:rPr>
              <a:t> routers</a:t>
            </a:r>
          </a:p>
          <a:p>
            <a:r>
              <a:rPr lang="en-US" dirty="0">
                <a:effectLst/>
              </a:rPr>
              <a:t>Cloud free tier, e.g. AWS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Image result for home lab">
            <a:extLst>
              <a:ext uri="{FF2B5EF4-FFF2-40B4-BE49-F238E27FC236}">
                <a16:creationId xmlns:a16="http://schemas.microsoft.com/office/drawing/2014/main" id="{3A5649EB-5506-F144-9ABE-89EB82456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206" y="1549100"/>
            <a:ext cx="3592133" cy="478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261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925EA-FA31-3A4D-A60B-BF9F341B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Useful tools and continued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522B-8F02-5B45-8700-7B31C126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56880"/>
            <a:ext cx="9905998" cy="4375826"/>
          </a:xfrm>
        </p:spPr>
        <p:txBody>
          <a:bodyPr>
            <a:normAutofit/>
          </a:bodyPr>
          <a:lstStyle/>
          <a:p>
            <a:r>
              <a:rPr lang="en-US" dirty="0" err="1">
                <a:effectLst/>
              </a:rPr>
              <a:t>Virtualbox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Wireshark</a:t>
            </a:r>
          </a:p>
          <a:p>
            <a:r>
              <a:rPr lang="en-US" dirty="0">
                <a:effectLst/>
              </a:rPr>
              <a:t>Snort</a:t>
            </a:r>
          </a:p>
          <a:p>
            <a:r>
              <a:rPr lang="en-US" dirty="0">
                <a:effectLst/>
              </a:rPr>
              <a:t>Nessus</a:t>
            </a:r>
          </a:p>
          <a:p>
            <a:r>
              <a:rPr lang="en-US" dirty="0">
                <a:effectLst/>
              </a:rPr>
              <a:t>Python</a:t>
            </a:r>
          </a:p>
          <a:p>
            <a:r>
              <a:rPr lang="en-US" dirty="0">
                <a:effectLst/>
              </a:rPr>
              <a:t>Kali Linux</a:t>
            </a:r>
          </a:p>
          <a:p>
            <a:r>
              <a:rPr lang="en-US" dirty="0">
                <a:effectLst/>
              </a:rPr>
              <a:t>Regional cons, local </a:t>
            </a:r>
            <a:r>
              <a:rPr lang="en-US" dirty="0" err="1">
                <a:effectLst/>
              </a:rPr>
              <a:t>defcon</a:t>
            </a:r>
            <a:r>
              <a:rPr lang="en-US" dirty="0">
                <a:effectLst/>
              </a:rPr>
              <a:t> group, BSIDES, local 2600 group….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2" name="Picture 2" descr="Image result for tools">
            <a:extLst>
              <a:ext uri="{FF2B5EF4-FFF2-40B4-BE49-F238E27FC236}">
                <a16:creationId xmlns:a16="http://schemas.microsoft.com/office/drawing/2014/main" id="{05869DE7-110D-3948-9478-C83D6C0F2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5491" y="1876243"/>
            <a:ext cx="4862103" cy="288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937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6C24-05DF-E64F-AE3F-B4DB2272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2AAD8-84A9-EB42-8516-37AFA8D287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nmoore9041@gmail.com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Twitter @</a:t>
            </a:r>
            <a:r>
              <a:rPr lang="en-US" dirty="0" err="1"/>
              <a:t>sec_nmoore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DC96DE-C8F0-B749-8B7A-6D6E112D9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301" y="925369"/>
            <a:ext cx="6848021" cy="385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07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3E71-1B76-654C-AF75-0AB7C1CF9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3632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EBCF0-2647-2940-967D-EF11312E4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043" y="2034702"/>
            <a:ext cx="9905998" cy="3860260"/>
          </a:xfrm>
        </p:spPr>
        <p:txBody>
          <a:bodyPr>
            <a:noAutofit/>
          </a:bodyPr>
          <a:lstStyle/>
          <a:p>
            <a:r>
              <a:rPr lang="en-US" sz="2400" dirty="0"/>
              <a:t>If you work in </a:t>
            </a:r>
            <a:r>
              <a:rPr lang="en-US" sz="2400" dirty="0" err="1"/>
              <a:t>infosec</a:t>
            </a:r>
            <a:r>
              <a:rPr lang="en-US" sz="2400" dirty="0"/>
              <a:t>, you’ve probably been asked how to break into the field</a:t>
            </a:r>
          </a:p>
          <a:p>
            <a:r>
              <a:rPr lang="en-US" sz="2400" dirty="0"/>
              <a:t>Usually, those wanting in don’t have the money for college classes, SANS and online courses, nor is that the most effective way to learn</a:t>
            </a:r>
          </a:p>
          <a:p>
            <a:r>
              <a:rPr lang="en-US" sz="2400" dirty="0"/>
              <a:t>Good news: there’s tons of information and software online for free!</a:t>
            </a:r>
          </a:p>
          <a:p>
            <a:r>
              <a:rPr lang="en-US" sz="2400" dirty="0"/>
              <a:t>Bad news: There’s a lot of stuff to learn – operating systems, networking, applications, scripting, compliance/audit, operations, process/methodology….</a:t>
            </a:r>
          </a:p>
        </p:txBody>
      </p:sp>
    </p:spTree>
    <p:extLst>
      <p:ext uri="{BB962C8B-B14F-4D97-AF65-F5344CB8AC3E}">
        <p14:creationId xmlns:p14="http://schemas.microsoft.com/office/powerpoint/2010/main" val="410793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302F0-D955-DB41-B28E-3D76495D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55" y="609601"/>
            <a:ext cx="5551218" cy="1371600"/>
          </a:xfrm>
        </p:spPr>
        <p:txBody>
          <a:bodyPr>
            <a:normAutofit/>
          </a:bodyPr>
          <a:lstStyle/>
          <a:p>
            <a:r>
              <a:rPr lang="en-US" sz="4000" dirty="0"/>
              <a:t>What’s in this talk?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940DF-7DF3-CC43-B103-33AD0F3C5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4754" y="1981200"/>
            <a:ext cx="5551219" cy="369002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This is intended to be a roadmap for motivated and self starting individuals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There is no original content here; I’m really good at plagiarizing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026" name="Picture 2" descr="https://pbs.twimg.com/media/Bx0YjdOCQAMsGBf.jpg">
            <a:extLst>
              <a:ext uri="{FF2B5EF4-FFF2-40B4-BE49-F238E27FC236}">
                <a16:creationId xmlns:a16="http://schemas.microsoft.com/office/drawing/2014/main" id="{818958DC-923E-8B46-A1D2-594D39C58B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803" y="1297453"/>
            <a:ext cx="5142655" cy="385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86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09D89-67BA-924E-AF47-D99A7900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228601"/>
            <a:ext cx="11682919" cy="1371600"/>
          </a:xfrm>
        </p:spPr>
        <p:txBody>
          <a:bodyPr>
            <a:noAutofit/>
          </a:bodyPr>
          <a:lstStyle/>
          <a:p>
            <a:r>
              <a:rPr lang="en-US" sz="4000" dirty="0"/>
              <a:t>Who you should take on and What to look for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841E5-D3BC-C54F-B02B-0662EC622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02357" y="1473741"/>
            <a:ext cx="5145932" cy="4518497"/>
          </a:xfrm>
        </p:spPr>
        <p:txBody>
          <a:bodyPr>
            <a:normAutofit lnSpcReduction="10000"/>
          </a:bodyPr>
          <a:lstStyle/>
          <a:p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Attitude - looking to commit to life long learning and helping other people in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Aptitude - Not everyone can be an astronaut….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Work ethic - self starter, willing to google for the answer</a:t>
            </a:r>
          </a:p>
        </p:txBody>
      </p:sp>
      <p:pic>
        <p:nvPicPr>
          <p:cNvPr id="2050" name="Picture 2" descr="https://i.kym-cdn.com/photos/images/original/001/005/935/ef1.jpg">
            <a:extLst>
              <a:ext uri="{FF2B5EF4-FFF2-40B4-BE49-F238E27FC236}">
                <a16:creationId xmlns:a16="http://schemas.microsoft.com/office/drawing/2014/main" id="{5C1C196B-6FE2-7046-97FE-08089A224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688" y="2041727"/>
            <a:ext cx="6143666" cy="266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15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D775-978A-9C43-B0C3-D1C3B0A8C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98" y="230276"/>
            <a:ext cx="5920868" cy="190500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Roadmap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0657F-8B9E-D94F-AB88-B2E9DE585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563" y="2054156"/>
            <a:ext cx="6955276" cy="4346643"/>
          </a:xfrm>
        </p:spPr>
        <p:txBody>
          <a:bodyPr>
            <a:noAutofit/>
          </a:bodyPr>
          <a:lstStyle/>
          <a:p>
            <a:r>
              <a:rPr lang="en-US" sz="2800" dirty="0"/>
              <a:t>Security Basics and Methodology</a:t>
            </a:r>
          </a:p>
          <a:p>
            <a:r>
              <a:rPr lang="en-US" sz="2800" dirty="0"/>
              <a:t>Networking basics</a:t>
            </a:r>
          </a:p>
          <a:p>
            <a:r>
              <a:rPr lang="en-US" sz="2800" dirty="0"/>
              <a:t>Operating system basics</a:t>
            </a:r>
          </a:p>
          <a:p>
            <a:r>
              <a:rPr lang="en-US" sz="2800" dirty="0"/>
              <a:t>Cryptography</a:t>
            </a:r>
          </a:p>
          <a:p>
            <a:r>
              <a:rPr lang="en-US" sz="2800" dirty="0"/>
              <a:t>Infosec components</a:t>
            </a:r>
          </a:p>
          <a:p>
            <a:r>
              <a:rPr lang="en-US" sz="2800" dirty="0"/>
              <a:t>Home lab requirements</a:t>
            </a:r>
          </a:p>
          <a:p>
            <a:r>
              <a:rPr lang="en-US" sz="2800" dirty="0"/>
              <a:t>Useful Tools and continued learning</a:t>
            </a:r>
          </a:p>
        </p:txBody>
      </p:sp>
      <p:pic>
        <p:nvPicPr>
          <p:cNvPr id="3074" name="Picture 2" descr="https://i.pinimg.com/236x/dd/88/08/dd880824674c46849f61e30606bfeeaf--funny-stuff-funny-things.jpg">
            <a:extLst>
              <a:ext uri="{FF2B5EF4-FFF2-40B4-BE49-F238E27FC236}">
                <a16:creationId xmlns:a16="http://schemas.microsoft.com/office/drawing/2014/main" id="{57A89117-1A6E-7346-B877-35931F41F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839" y="415102"/>
            <a:ext cx="4530387" cy="579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226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467CA-9D78-8A42-AA7A-058568DD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34" y="123217"/>
            <a:ext cx="10648577" cy="1905000"/>
          </a:xfrm>
        </p:spPr>
        <p:txBody>
          <a:bodyPr>
            <a:normAutofit/>
          </a:bodyPr>
          <a:lstStyle/>
          <a:p>
            <a:r>
              <a:rPr lang="en-US" sz="4400" dirty="0"/>
              <a:t>Security Basics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0DC93-8C07-DC40-96E2-FD044CD91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834" y="2028217"/>
            <a:ext cx="7307705" cy="4490917"/>
          </a:xfrm>
        </p:spPr>
        <p:txBody>
          <a:bodyPr/>
          <a:lstStyle/>
          <a:p>
            <a:r>
              <a:rPr lang="en-US" sz="2400" dirty="0"/>
              <a:t>Confidentiality, Integrity and Availability</a:t>
            </a:r>
          </a:p>
          <a:p>
            <a:r>
              <a:rPr lang="en-US" sz="2400" dirty="0"/>
              <a:t>Least Privilege</a:t>
            </a:r>
          </a:p>
          <a:p>
            <a:r>
              <a:rPr lang="en-US" sz="2400" dirty="0"/>
              <a:t>Reducing the attack surface</a:t>
            </a:r>
          </a:p>
          <a:p>
            <a:r>
              <a:rPr lang="en-US" sz="2400" dirty="0"/>
              <a:t>Risk Management</a:t>
            </a:r>
          </a:p>
          <a:p>
            <a:r>
              <a:rPr lang="en-US" sz="2400" dirty="0"/>
              <a:t>Authentication, Authorization and Accountability</a:t>
            </a:r>
          </a:p>
          <a:p>
            <a:r>
              <a:rPr lang="en-US" sz="2400" dirty="0"/>
              <a:t>Passwords and multi-factor authentication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629F42-151D-E24B-B50D-E4387BD5E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6539" y="2786231"/>
            <a:ext cx="3662725" cy="284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925EA-FA31-3A4D-A60B-BF9F341B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Networking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522B-8F02-5B45-8700-7B31C126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933" y="1774486"/>
            <a:ext cx="7281825" cy="4375826"/>
          </a:xfrm>
        </p:spPr>
        <p:txBody>
          <a:bodyPr>
            <a:normAutofit fontScale="92500"/>
          </a:bodyPr>
          <a:lstStyle/>
          <a:p>
            <a:r>
              <a:rPr lang="en-US" dirty="0">
                <a:effectLst/>
              </a:rPr>
              <a:t>7 layer OSI model, Please Do Not Throw Sausage Pizza Away</a:t>
            </a:r>
          </a:p>
          <a:p>
            <a:r>
              <a:rPr lang="en-US" dirty="0">
                <a:effectLst/>
              </a:rPr>
              <a:t>LAN/WAN basics</a:t>
            </a:r>
          </a:p>
          <a:p>
            <a:r>
              <a:rPr lang="en-US" dirty="0">
                <a:effectLst/>
              </a:rPr>
              <a:t>Protocols and encapsulation</a:t>
            </a:r>
          </a:p>
          <a:p>
            <a:r>
              <a:rPr lang="en-US" dirty="0">
                <a:effectLst/>
              </a:rPr>
              <a:t>MAC and switching</a:t>
            </a:r>
          </a:p>
          <a:p>
            <a:r>
              <a:rPr lang="en-US" dirty="0">
                <a:effectLst/>
              </a:rPr>
              <a:t>IP and routing: addressing, subnets, masking, DG, ARP, NAT</a:t>
            </a:r>
          </a:p>
          <a:p>
            <a:r>
              <a:rPr lang="en-US" dirty="0">
                <a:effectLst/>
              </a:rPr>
              <a:t>TCP/UDP/ICMP and upper layers: common services like HTTP, DNS, SSH, FTP, SMB, DHCP, SSL, services and ports….</a:t>
            </a:r>
          </a:p>
          <a:p>
            <a:r>
              <a:rPr lang="en-US" dirty="0">
                <a:effectLst/>
              </a:rPr>
              <a:t>Ethernet, </a:t>
            </a:r>
            <a:r>
              <a:rPr lang="en-US" dirty="0" err="1">
                <a:effectLst/>
              </a:rPr>
              <a:t>Wifi</a:t>
            </a:r>
            <a:r>
              <a:rPr lang="en-US" dirty="0">
                <a:effectLst/>
              </a:rPr>
              <a:t>, Cellular</a:t>
            </a:r>
          </a:p>
          <a:p>
            <a:r>
              <a:rPr lang="en-US" dirty="0">
                <a:effectLst/>
              </a:rPr>
              <a:t>Routers, switches, firewalls, WAP, WAF, Identity Management 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A43C7B-BD74-8045-9D47-885A5148B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758" y="453950"/>
            <a:ext cx="4275865" cy="320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1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925EA-FA31-3A4D-A60B-BF9F341B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Operating System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522B-8F02-5B45-8700-7B31C126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56880"/>
            <a:ext cx="9905998" cy="4375826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Windows: permissions, networking, services </a:t>
            </a:r>
          </a:p>
          <a:p>
            <a:pPr lvl="1"/>
            <a:r>
              <a:rPr lang="en-US" dirty="0">
                <a:effectLst/>
              </a:rPr>
              <a:t>Advanced topic: useful Windows tools and utilities</a:t>
            </a:r>
          </a:p>
          <a:p>
            <a:pPr lvl="1"/>
            <a:r>
              <a:rPr lang="en-US" dirty="0">
                <a:effectLst/>
              </a:rPr>
              <a:t>Active directory services</a:t>
            </a:r>
          </a:p>
          <a:p>
            <a:r>
              <a:rPr lang="en-US" dirty="0">
                <a:effectLst/>
              </a:rPr>
              <a:t>*nix - includes MacOS, BSD, Linux, UNIX</a:t>
            </a:r>
          </a:p>
          <a:p>
            <a:pPr lvl="1"/>
            <a:r>
              <a:rPr lang="en-US" dirty="0">
                <a:effectLst/>
              </a:rPr>
              <a:t>File system basics: changing and creating directories, permissions, man pages, networking, services, useful commands, shell basics</a:t>
            </a:r>
          </a:p>
          <a:p>
            <a:pPr lvl="1"/>
            <a:r>
              <a:rPr lang="en-US" dirty="0">
                <a:effectLst/>
              </a:rPr>
              <a:t>VI</a:t>
            </a:r>
          </a:p>
          <a:p>
            <a:pPr lvl="1"/>
            <a:r>
              <a:rPr lang="en-US" dirty="0">
                <a:effectLst/>
              </a:rPr>
              <a:t>Basic commands everyone should know</a:t>
            </a:r>
          </a:p>
          <a:p>
            <a:pPr lvl="1"/>
            <a:r>
              <a:rPr lang="en-US" dirty="0">
                <a:effectLst/>
              </a:rPr>
              <a:t>Compiling from source</a:t>
            </a:r>
          </a:p>
          <a:p>
            <a:pPr lvl="1"/>
            <a:r>
              <a:rPr lang="en-US" dirty="0">
                <a:effectLst/>
              </a:rPr>
              <a:t>Finding and Filtering Logs</a:t>
            </a:r>
          </a:p>
          <a:p>
            <a:endParaRPr lang="en-US" dirty="0"/>
          </a:p>
        </p:txBody>
      </p:sp>
      <p:pic>
        <p:nvPicPr>
          <p:cNvPr id="2050" name="Picture 2" descr="Image result for Windows">
            <a:extLst>
              <a:ext uri="{FF2B5EF4-FFF2-40B4-BE49-F238E27FC236}">
                <a16:creationId xmlns:a16="http://schemas.microsoft.com/office/drawing/2014/main" id="{67187113-067D-A34A-B167-E510C97C3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866" y="1656678"/>
            <a:ext cx="3084820" cy="173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commons/thumb/a/af/Tux.png/220px-Tux.png">
            <a:extLst>
              <a:ext uri="{FF2B5EF4-FFF2-40B4-BE49-F238E27FC236}">
                <a16:creationId xmlns:a16="http://schemas.microsoft.com/office/drawing/2014/main" id="{4ACA1B64-E21E-4A41-8A4B-FE7A0B4E4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570" y="3657485"/>
            <a:ext cx="2395116" cy="2841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ac os x">
            <a:extLst>
              <a:ext uri="{FF2B5EF4-FFF2-40B4-BE49-F238E27FC236}">
                <a16:creationId xmlns:a16="http://schemas.microsoft.com/office/drawing/2014/main" id="{35FBC4FD-0B8B-7A45-AAAC-AF6F46E68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880" y="4804549"/>
            <a:ext cx="1623415" cy="128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55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2D9D-F631-1647-B144-AE2E914C5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3762"/>
            <a:ext cx="9905998" cy="1905000"/>
          </a:xfrm>
        </p:spPr>
        <p:txBody>
          <a:bodyPr>
            <a:normAutofit/>
          </a:bodyPr>
          <a:lstStyle/>
          <a:p>
            <a:r>
              <a:rPr lang="en-US" sz="4400" dirty="0"/>
              <a:t>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34222-15B2-EA46-AF66-352117756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3206"/>
            <a:ext cx="9905998" cy="3124201"/>
          </a:xfrm>
        </p:spPr>
        <p:txBody>
          <a:bodyPr/>
          <a:lstStyle/>
          <a:p>
            <a:r>
              <a:rPr lang="en-US" dirty="0">
                <a:effectLst/>
              </a:rPr>
              <a:t>SSL vs IPSec</a:t>
            </a:r>
          </a:p>
          <a:p>
            <a:r>
              <a:rPr lang="en-US" dirty="0">
                <a:effectLst/>
              </a:rPr>
              <a:t>VPNs</a:t>
            </a:r>
          </a:p>
          <a:p>
            <a:r>
              <a:rPr lang="en-US" dirty="0">
                <a:effectLst/>
              </a:rPr>
              <a:t>Certificates and how they are used</a:t>
            </a:r>
          </a:p>
          <a:p>
            <a:pPr lvl="1"/>
            <a:r>
              <a:rPr lang="en-US" dirty="0">
                <a:effectLst/>
              </a:rPr>
              <a:t>Symmetric and Asymmetric </a:t>
            </a:r>
          </a:p>
          <a:p>
            <a:pPr lvl="1"/>
            <a:r>
              <a:rPr lang="en-US" dirty="0">
                <a:effectLst/>
              </a:rPr>
              <a:t>PKI</a:t>
            </a:r>
          </a:p>
          <a:p>
            <a:r>
              <a:rPr lang="en-US" dirty="0">
                <a:effectLst/>
              </a:rPr>
              <a:t>Algorithms and hashes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ttps://3b6xlt3iddqmuq5vy2w0s5d3-wpengine.netdna-ssl.com/state-of-security/wp-content/uploads/sites/3/shutterstock_509910508-800x450.jpg">
            <a:extLst>
              <a:ext uri="{FF2B5EF4-FFF2-40B4-BE49-F238E27FC236}">
                <a16:creationId xmlns:a16="http://schemas.microsoft.com/office/drawing/2014/main" id="{6E140DFF-38C1-7349-8C88-FEE3E8ECF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947" y="1688276"/>
            <a:ext cx="5764904" cy="324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6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12090</TotalTime>
  <Words>397</Words>
  <Application>Microsoft Macintosh PowerPoint</Application>
  <PresentationFormat>Widescreen</PresentationFormat>
  <Paragraphs>83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So you want to be a mentor</vt:lpstr>
      <vt:lpstr>Overview</vt:lpstr>
      <vt:lpstr>What’s in this talk?</vt:lpstr>
      <vt:lpstr>Who you should take on and What to look for </vt:lpstr>
      <vt:lpstr>Roadmap Outline</vt:lpstr>
      <vt:lpstr>Security Basics and Methodology</vt:lpstr>
      <vt:lpstr>Networking basics</vt:lpstr>
      <vt:lpstr>Operating System basics</vt:lpstr>
      <vt:lpstr>Cryptography</vt:lpstr>
      <vt:lpstr>Infosec Components</vt:lpstr>
      <vt:lpstr>Home lab requirements</vt:lpstr>
      <vt:lpstr>Useful tools and continued Learning</vt:lpstr>
      <vt:lpstr>Questions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you want to be a mentor</dc:title>
  <dc:creator>Nick Moore</dc:creator>
  <cp:lastModifiedBy>Nick Moore</cp:lastModifiedBy>
  <cp:revision>19</cp:revision>
  <dcterms:created xsi:type="dcterms:W3CDTF">2018-08-12T01:56:26Z</dcterms:created>
  <dcterms:modified xsi:type="dcterms:W3CDTF">2018-09-27T22:33:00Z</dcterms:modified>
</cp:coreProperties>
</file>